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59" r:id="rId4"/>
    <p:sldId id="256" r:id="rId5"/>
  </p:sldIdLst>
  <p:sldSz cx="6858000" cy="12192000"/>
  <p:notesSz cx="9799638" cy="143017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1" autoAdjust="0"/>
    <p:restoredTop sz="94660"/>
  </p:normalViewPr>
  <p:slideViewPr>
    <p:cSldViewPr snapToGrid="0">
      <p:cViewPr varScale="1">
        <p:scale>
          <a:sx n="95" d="100"/>
          <a:sy n="95" d="100"/>
        </p:scale>
        <p:origin x="51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8822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896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539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5281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802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14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432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907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582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490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217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1C2AE-FCD8-4296-827B-7740FA2A56D4}" type="datetimeFigureOut">
              <a:rPr lang="en-AU" smtClean="0"/>
              <a:t>1/10/2018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EF4A-BBB8-4EC4-88F6-53EEB2B575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074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3"/>
          <a:stretch/>
        </p:blipFill>
        <p:spPr>
          <a:xfrm>
            <a:off x="0" y="658667"/>
            <a:ext cx="6858000" cy="82368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8169" y="1016106"/>
            <a:ext cx="10198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b="1" dirty="0" smtClean="0">
                <a:solidFill>
                  <a:srgbClr val="FFC000"/>
                </a:solidFill>
              </a:rPr>
              <a:t>People Apps Search</a:t>
            </a:r>
            <a:endParaRPr lang="en-AU" sz="800" b="1" dirty="0">
              <a:solidFill>
                <a:srgbClr val="FFC000"/>
              </a:solidFill>
            </a:endParaRPr>
          </a:p>
        </p:txBody>
      </p:sp>
      <p:sp>
        <p:nvSpPr>
          <p:cNvPr id="29" name="Flowchart: Document 28"/>
          <p:cNvSpPr/>
          <p:nvPr/>
        </p:nvSpPr>
        <p:spPr>
          <a:xfrm>
            <a:off x="-4970" y="18668"/>
            <a:ext cx="2108416" cy="70567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Customer facing business groups will be located at the top of every page.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30" name="Flowchart: Document 29"/>
          <p:cNvSpPr/>
          <p:nvPr/>
        </p:nvSpPr>
        <p:spPr>
          <a:xfrm>
            <a:off x="4749584" y="339882"/>
            <a:ext cx="2108416" cy="479150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Easy access to all your favorite tools!</a:t>
            </a:r>
            <a:endParaRPr lang="en-AU" sz="1100" b="1" dirty="0">
              <a:latin typeface="Forza Medium" pitchFamily="50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1"/>
          <a:stretch/>
        </p:blipFill>
        <p:spPr>
          <a:xfrm>
            <a:off x="-21199" y="9446557"/>
            <a:ext cx="6879199" cy="275148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678596" y="0"/>
            <a:ext cx="1620078" cy="72434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 quick Tour of </a:t>
            </a:r>
            <a:r>
              <a:rPr lang="en-AU" dirty="0" smtClean="0">
                <a:latin typeface="Forza Medium" pitchFamily="50" charset="0"/>
              </a:rPr>
              <a:t>The Source</a:t>
            </a:r>
            <a:endParaRPr lang="en-AU" dirty="0">
              <a:latin typeface="Forza Medium" pitchFamily="50" charset="0"/>
            </a:endParaRPr>
          </a:p>
        </p:txBody>
      </p:sp>
      <p:sp>
        <p:nvSpPr>
          <p:cNvPr id="35" name="Flowchart: Document 34"/>
          <p:cNvSpPr/>
          <p:nvPr/>
        </p:nvSpPr>
        <p:spPr>
          <a:xfrm>
            <a:off x="-4970" y="1231291"/>
            <a:ext cx="1905640" cy="58764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latin typeface="Forza Medium" pitchFamily="50" charset="0"/>
              </a:rPr>
              <a:t>Rotating news Articles!</a:t>
            </a:r>
            <a:endParaRPr lang="en-AU" sz="1200" b="1" dirty="0">
              <a:latin typeface="Forza Medium" pitchFamily="50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9482" y="-7703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10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 animBg="1"/>
      <p:bldP spid="30" grpId="0" animBg="1"/>
      <p:bldP spid="33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3"/>
          <a:stretch/>
        </p:blipFill>
        <p:spPr>
          <a:xfrm>
            <a:off x="0" y="658667"/>
            <a:ext cx="6858000" cy="8236855"/>
          </a:xfrm>
          <a:prstGeom prst="rect">
            <a:avLst/>
          </a:prstGeom>
        </p:spPr>
      </p:pic>
      <p:sp>
        <p:nvSpPr>
          <p:cNvPr id="18" name="Flowchart: Document 17"/>
          <p:cNvSpPr/>
          <p:nvPr/>
        </p:nvSpPr>
        <p:spPr>
          <a:xfrm>
            <a:off x="0" y="5486501"/>
            <a:ext cx="2371411" cy="950181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Forza Medium" pitchFamily="50" charset="0"/>
              </a:rPr>
              <a:t>Notices will vary based on location, minimizing the need for email communication.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95300" y="6512627"/>
            <a:ext cx="65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New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3" name="Double Wave 22"/>
          <p:cNvSpPr/>
          <p:nvPr/>
        </p:nvSpPr>
        <p:spPr>
          <a:xfrm>
            <a:off x="0" y="3372117"/>
            <a:ext cx="613117" cy="438534"/>
          </a:xfrm>
          <a:prstGeom prst="doubleWav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0" y="3373455"/>
            <a:ext cx="69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New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6" name="Flowchart: Document 25"/>
          <p:cNvSpPr/>
          <p:nvPr/>
        </p:nvSpPr>
        <p:spPr>
          <a:xfrm>
            <a:off x="4621696" y="7323024"/>
            <a:ext cx="2236304" cy="1013791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Yammer feed so you can keep up with group and company conversations directly from the home page.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8" name="Flowchart: Document 27"/>
          <p:cNvSpPr/>
          <p:nvPr/>
        </p:nvSpPr>
        <p:spPr>
          <a:xfrm>
            <a:off x="2446001" y="3223003"/>
            <a:ext cx="1905640" cy="58764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Watch featured Videos and view more video!</a:t>
            </a:r>
            <a:endParaRPr lang="en-AU" sz="1100" b="1" dirty="0">
              <a:latin typeface="Forza Medium" pitchFamily="50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1"/>
          <a:stretch/>
        </p:blipFill>
        <p:spPr>
          <a:xfrm>
            <a:off x="-21199" y="9446557"/>
            <a:ext cx="6879199" cy="275148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678596" y="107632"/>
            <a:ext cx="1620078" cy="43853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latin typeface="Forza Medium" pitchFamily="50" charset="0"/>
              </a:rPr>
              <a:t>The Source</a:t>
            </a:r>
            <a:endParaRPr lang="en-AU" dirty="0">
              <a:latin typeface="Forza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6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6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3"/>
          <a:stretch/>
        </p:blipFill>
        <p:spPr>
          <a:xfrm>
            <a:off x="0" y="658667"/>
            <a:ext cx="6858000" cy="8236855"/>
          </a:xfrm>
          <a:prstGeom prst="rect">
            <a:avLst/>
          </a:prstGeom>
        </p:spPr>
      </p:pic>
      <p:sp>
        <p:nvSpPr>
          <p:cNvPr id="21" name="Double Wave 20"/>
          <p:cNvSpPr/>
          <p:nvPr/>
        </p:nvSpPr>
        <p:spPr>
          <a:xfrm>
            <a:off x="1495299" y="6509013"/>
            <a:ext cx="613117" cy="438534"/>
          </a:xfrm>
          <a:prstGeom prst="doubleWav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TextBox 21"/>
          <p:cNvSpPr txBox="1"/>
          <p:nvPr/>
        </p:nvSpPr>
        <p:spPr>
          <a:xfrm>
            <a:off x="1495300" y="6512627"/>
            <a:ext cx="65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New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3373455"/>
            <a:ext cx="69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5" name="Flowchart: Document 24"/>
          <p:cNvSpPr/>
          <p:nvPr/>
        </p:nvSpPr>
        <p:spPr>
          <a:xfrm>
            <a:off x="-21199" y="8621141"/>
            <a:ext cx="2108416" cy="85410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Extras will highlight Company products, recipes, and industry news.</a:t>
            </a:r>
            <a:endParaRPr lang="en-AU" sz="1100" b="1" dirty="0">
              <a:latin typeface="Forza Medium" pitchFamily="50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1"/>
          <a:stretch/>
        </p:blipFill>
        <p:spPr>
          <a:xfrm>
            <a:off x="-21199" y="9446557"/>
            <a:ext cx="6879199" cy="275148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678596" y="107632"/>
            <a:ext cx="1620078" cy="43853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latin typeface="Forza Medium" pitchFamily="50" charset="0"/>
              </a:rPr>
              <a:t>The Source</a:t>
            </a:r>
            <a:endParaRPr lang="en-AU" dirty="0">
              <a:latin typeface="Forza Medium" pitchFamily="50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1361661" y="10917692"/>
            <a:ext cx="4253948" cy="752165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Global Company Services, Resources and Employment Services are available on the footer of  any page!</a:t>
            </a:r>
            <a:endParaRPr lang="en-AU" sz="1100" b="1" dirty="0">
              <a:latin typeface="Forza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9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3"/>
          <a:stretch/>
        </p:blipFill>
        <p:spPr>
          <a:xfrm>
            <a:off x="0" y="658667"/>
            <a:ext cx="6858000" cy="82368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8169" y="1016106"/>
            <a:ext cx="10198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b="1" dirty="0" smtClean="0">
                <a:solidFill>
                  <a:srgbClr val="FFC000"/>
                </a:solidFill>
              </a:rPr>
              <a:t>People Apps Search</a:t>
            </a:r>
            <a:endParaRPr lang="en-AU" sz="800" b="1" dirty="0">
              <a:solidFill>
                <a:srgbClr val="FFC000"/>
              </a:solidFill>
            </a:endParaRPr>
          </a:p>
        </p:txBody>
      </p:sp>
      <p:sp>
        <p:nvSpPr>
          <p:cNvPr id="18" name="Flowchart: Document 17"/>
          <p:cNvSpPr/>
          <p:nvPr/>
        </p:nvSpPr>
        <p:spPr>
          <a:xfrm>
            <a:off x="0" y="5626565"/>
            <a:ext cx="2186609" cy="79996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Forza Medium" pitchFamily="50" charset="0"/>
              </a:rPr>
              <a:t>Notices will vary based on location, minimizing the need for email communication.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1" name="Double Wave 20"/>
          <p:cNvSpPr/>
          <p:nvPr/>
        </p:nvSpPr>
        <p:spPr>
          <a:xfrm>
            <a:off x="1495299" y="6509013"/>
            <a:ext cx="613117" cy="438534"/>
          </a:xfrm>
          <a:prstGeom prst="doubleWav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TextBox 21"/>
          <p:cNvSpPr txBox="1"/>
          <p:nvPr/>
        </p:nvSpPr>
        <p:spPr>
          <a:xfrm>
            <a:off x="1495300" y="6512627"/>
            <a:ext cx="65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New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3" name="Double Wave 22"/>
          <p:cNvSpPr/>
          <p:nvPr/>
        </p:nvSpPr>
        <p:spPr>
          <a:xfrm>
            <a:off x="0" y="3372117"/>
            <a:ext cx="613117" cy="438534"/>
          </a:xfrm>
          <a:prstGeom prst="doubleWav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0" y="3373455"/>
            <a:ext cx="69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Forza Medium" pitchFamily="50" charset="0"/>
              </a:rPr>
              <a:t>New</a:t>
            </a:r>
            <a:endParaRPr lang="en-AU" dirty="0">
              <a:solidFill>
                <a:schemeClr val="bg1"/>
              </a:solidFill>
              <a:latin typeface="Forza Medium" pitchFamily="50" charset="0"/>
            </a:endParaRPr>
          </a:p>
        </p:txBody>
      </p:sp>
      <p:sp>
        <p:nvSpPr>
          <p:cNvPr id="25" name="Flowchart: Document 24"/>
          <p:cNvSpPr/>
          <p:nvPr/>
        </p:nvSpPr>
        <p:spPr>
          <a:xfrm>
            <a:off x="-21199" y="8621141"/>
            <a:ext cx="2108416" cy="85410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Extras will highlight Company products, recipes, and industry news.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6" name="Flowchart: Document 25"/>
          <p:cNvSpPr/>
          <p:nvPr/>
        </p:nvSpPr>
        <p:spPr>
          <a:xfrm>
            <a:off x="4621696" y="7323024"/>
            <a:ext cx="2236304" cy="1013791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Yammer feed so you can keep up with group and company conversations directly from the home page.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8" name="Flowchart: Document 27"/>
          <p:cNvSpPr/>
          <p:nvPr/>
        </p:nvSpPr>
        <p:spPr>
          <a:xfrm>
            <a:off x="2446001" y="3223003"/>
            <a:ext cx="1905640" cy="58764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Watch featured Videos and view more video!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29" name="Flowchart: Document 28"/>
          <p:cNvSpPr/>
          <p:nvPr/>
        </p:nvSpPr>
        <p:spPr>
          <a:xfrm>
            <a:off x="-4970" y="18668"/>
            <a:ext cx="2108416" cy="70567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Customer facing business groups will be located at the top of every page.</a:t>
            </a:r>
            <a:endParaRPr lang="en-AU" sz="1100" b="1" dirty="0">
              <a:latin typeface="Forza Medium" pitchFamily="50" charset="0"/>
            </a:endParaRPr>
          </a:p>
        </p:txBody>
      </p:sp>
      <p:sp>
        <p:nvSpPr>
          <p:cNvPr id="30" name="Flowchart: Document 29"/>
          <p:cNvSpPr/>
          <p:nvPr/>
        </p:nvSpPr>
        <p:spPr>
          <a:xfrm>
            <a:off x="4749584" y="339882"/>
            <a:ext cx="2108416" cy="479150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Easy access to all your favorite tools!</a:t>
            </a:r>
            <a:endParaRPr lang="en-AU" sz="1100" b="1" dirty="0">
              <a:latin typeface="Forza Medium" pitchFamily="50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1"/>
          <a:stretch/>
        </p:blipFill>
        <p:spPr>
          <a:xfrm>
            <a:off x="-21199" y="9446557"/>
            <a:ext cx="6879199" cy="275148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678596" y="107632"/>
            <a:ext cx="1620078" cy="43853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latin typeface="Forza Medium" pitchFamily="50" charset="0"/>
              </a:rPr>
              <a:t>The Source</a:t>
            </a:r>
            <a:endParaRPr lang="en-AU" dirty="0">
              <a:latin typeface="Forza Medium" pitchFamily="50" charset="0"/>
            </a:endParaRPr>
          </a:p>
        </p:txBody>
      </p:sp>
      <p:sp>
        <p:nvSpPr>
          <p:cNvPr id="35" name="Flowchart: Document 34"/>
          <p:cNvSpPr/>
          <p:nvPr/>
        </p:nvSpPr>
        <p:spPr>
          <a:xfrm>
            <a:off x="-4970" y="1231291"/>
            <a:ext cx="1905640" cy="587648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latin typeface="Forza Medium" pitchFamily="50" charset="0"/>
              </a:rPr>
              <a:t>Rotating news Articles!</a:t>
            </a:r>
            <a:endParaRPr lang="en-AU" sz="1200" b="1" dirty="0">
              <a:latin typeface="Forza Medium" pitchFamily="50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1361661" y="10917692"/>
            <a:ext cx="4253948" cy="752165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 smtClean="0">
                <a:latin typeface="Forza Medium" pitchFamily="50" charset="0"/>
              </a:rPr>
              <a:t>Global Company Services, Resources and Employment Services are available on the footer of  any page!</a:t>
            </a:r>
            <a:endParaRPr lang="en-AU" sz="1100" b="1" dirty="0">
              <a:latin typeface="Forza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83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215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Forza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J. R. Simplot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Piu, Marc (CWF)</dc:creator>
  <cp:lastModifiedBy>Piu, Marc (CWF)</cp:lastModifiedBy>
  <cp:revision>14</cp:revision>
  <cp:lastPrinted>2018-10-01T04:11:29Z</cp:lastPrinted>
  <dcterms:created xsi:type="dcterms:W3CDTF">2018-10-01T02:31:16Z</dcterms:created>
  <dcterms:modified xsi:type="dcterms:W3CDTF">2018-10-01T05:23:24Z</dcterms:modified>
</cp:coreProperties>
</file>